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68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0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5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12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58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42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7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7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0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8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6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93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7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671A14-4893-4FBA-AB0E-8BAE1CC0680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32341D-E1B4-414D-B565-E6C2FB60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0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4450" y="965200"/>
            <a:ext cx="7372350" cy="340468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миопии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4450" y="4503906"/>
            <a:ext cx="7372350" cy="1388892"/>
          </a:xfrm>
        </p:spPr>
        <p:txBody>
          <a:bodyPr>
            <a:normAutofit/>
          </a:bodyPr>
          <a:lstStyle/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Павлодар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329F7DAB-18F4-436A-A0D8-61013DEB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1424" y="1"/>
            <a:ext cx="3258129" cy="6858000"/>
            <a:chOff x="141424" y="1"/>
            <a:chExt cx="3258129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A2A446D-5444-4251-A0C1-1C33937BB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5233" y="1"/>
              <a:ext cx="858884" cy="2780957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013EF53-9F7F-40D2-9E88-917DCF643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1"/>
              <a:ext cx="835810" cy="2671495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10AE139-2815-4F3D-A56C-2608DB3D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2585830"/>
              <a:ext cx="2175413" cy="4272171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C52B438-B53F-4BCB-A9A8-183E8815A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9078" y="2695292"/>
              <a:ext cx="2690743" cy="4162709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7375C8-AF41-41DF-8F04-72401D4B9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5233" y="2690532"/>
              <a:ext cx="2904320" cy="4167469"/>
            </a:xfrm>
            <a:custGeom>
              <a:avLst/>
              <a:gdLst>
                <a:gd name="connsiteX0" fmla="*/ 0 w 2904320"/>
                <a:gd name="connsiteY0" fmla="*/ 0 h 4167469"/>
                <a:gd name="connsiteX1" fmla="*/ 288431 w 2904320"/>
                <a:gd name="connsiteY1" fmla="*/ 90425 h 4167469"/>
                <a:gd name="connsiteX2" fmla="*/ 2904320 w 2904320"/>
                <a:gd name="connsiteY2" fmla="*/ 3220465 h 4167469"/>
                <a:gd name="connsiteX3" fmla="*/ 2904320 w 2904320"/>
                <a:gd name="connsiteY3" fmla="*/ 4167469 h 4167469"/>
                <a:gd name="connsiteX4" fmla="*/ 2694589 w 2904320"/>
                <a:gd name="connsiteY4" fmla="*/ 4167469 h 4167469"/>
                <a:gd name="connsiteX5" fmla="*/ 3846 w 2904320"/>
                <a:gd name="connsiteY5" fmla="*/ 4759 h 416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320" h="4167469">
                  <a:moveTo>
                    <a:pt x="0" y="0"/>
                  </a:moveTo>
                  <a:lnTo>
                    <a:pt x="288431" y="90425"/>
                  </a:lnTo>
                  <a:lnTo>
                    <a:pt x="2904320" y="3220465"/>
                  </a:lnTo>
                  <a:lnTo>
                    <a:pt x="2904320" y="4167469"/>
                  </a:lnTo>
                  <a:lnTo>
                    <a:pt x="2694589" y="4167469"/>
                  </a:lnTo>
                  <a:lnTo>
                    <a:pt x="3846" y="47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B37C1D7-483C-4CD7-85AB-F4EEA6E57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2581071"/>
              <a:ext cx="2894568" cy="427693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3334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29" y="99405"/>
            <a:ext cx="8596668" cy="57387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миопия?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6349" y="841247"/>
            <a:ext cx="3774112" cy="5312664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Миопия — это дефект зрения, при котором человек не может хорошо сфокусироваться на отдаленных объектах, но чётко видит на близком расстоянии.</a:t>
            </a:r>
          </a:p>
          <a:p>
            <a:endParaRPr lang="ru-RU" dirty="0"/>
          </a:p>
        </p:txBody>
      </p:sp>
      <p:pic>
        <p:nvPicPr>
          <p:cNvPr id="1026" name="Picture 2" descr="Близорукость или ми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23" y="712380"/>
            <a:ext cx="5129657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иопия и занятия спортом - Нижневартовская городская станци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24" y="3687654"/>
            <a:ext cx="5129657" cy="24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298" y="0"/>
            <a:ext cx="10018713" cy="86484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097" y="853212"/>
            <a:ext cx="9850174" cy="2800884"/>
          </a:xfrm>
        </p:spPr>
        <p:txBody>
          <a:bodyPr/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Приближение к объектам из-за отсутствия чёткого дальнего зрения.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Размытость удалённых объектов.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Прищуривание глаз, чтобы сосредоточиться на отдалённых объектах.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Усталость глаз.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боли.</a:t>
            </a:r>
          </a:p>
          <a:p>
            <a:endParaRPr lang="ru-RU" dirty="0"/>
          </a:p>
        </p:txBody>
      </p:sp>
      <p:pic>
        <p:nvPicPr>
          <p:cNvPr id="1026" name="Picture 2" descr="Подросток за компьютером: влияние на здоровье, рекоменд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75" y="3472098"/>
            <a:ext cx="4285286" cy="25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индром красного глаза у детей, или что делать, если у ребенка покраснели  глаза? - Здоровье ребенка. Здоровье детей. Укрепление здоровья ребенка.  Болезни у детей - Здоровье - Дети - IVONA - bigmir)net - IVONA bigmir)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41" y="3472098"/>
            <a:ext cx="5914984" cy="25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0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670" y="0"/>
            <a:ext cx="8596668" cy="82646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79870" y="826467"/>
            <a:ext cx="5884606" cy="6031533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правильного рабочего места</a:t>
            </a:r>
          </a:p>
          <a:p>
            <a:pPr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только за стационарным персональным компьютером с диагональю не менее 17 дюймов и необходимым углом наклона;</a:t>
            </a:r>
          </a:p>
          <a:p>
            <a:pPr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экрана не менее 60 см, а центр его несколько ниже линии глаз;</a:t>
            </a:r>
          </a:p>
          <a:p>
            <a:pPr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стола и стула должны соответствовать росту учащегося согласно гигиеническим нормам;</a:t>
            </a:r>
          </a:p>
          <a:p>
            <a:pPr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достаточное освещение слева для правшей или справа для левшей (освещение должно быть достаточным, но не особенно ярким, так избыточно яркое освещение приводит к переутомлению);</a:t>
            </a:r>
          </a:p>
          <a:p>
            <a:pPr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проветривание помещения после каждого занятия. В перерывах обязательна гимнастика;</a:t>
            </a:r>
          </a:p>
          <a:p>
            <a:endParaRPr lang="ru-RU" dirty="0"/>
          </a:p>
        </p:txBody>
      </p:sp>
      <p:pic>
        <p:nvPicPr>
          <p:cNvPr id="3076" name="Picture 4" descr="Как сидеть за компьютером правиль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76" y="826467"/>
            <a:ext cx="5127523" cy="58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0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к правильно сидеть за компьютером?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68" y="0"/>
            <a:ext cx="961103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1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750" y="5026152"/>
            <a:ext cx="8596668" cy="1320800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028" y="206477"/>
            <a:ext cx="9275311" cy="1625371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каждого занятия должен быть перерыв, в течение которого необходимо полностью отказаться от зрительной нагрузки вблизи, лучше посмотреть в окно, сделать физические и зрительные упражнения</a:t>
            </a:r>
          </a:p>
          <a:p>
            <a:endParaRPr lang="ru-RU" dirty="0"/>
          </a:p>
        </p:txBody>
      </p:sp>
      <p:pic>
        <p:nvPicPr>
          <p:cNvPr id="1026" name="Picture 2" descr="Упражнения для глаз при близорукости: лечебная гимнастика для  восстановления зр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41" y="1415845"/>
            <a:ext cx="9832259" cy="54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4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5812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массаж для улучшения зрения</a:t>
            </a:r>
          </a:p>
        </p:txBody>
      </p:sp>
      <p:pic>
        <p:nvPicPr>
          <p:cNvPr id="2050" name="Picture 2" descr="Сохранить зрение: Простая техника для поддержания здоровья глаз | ECONET.ru 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09" y="1291883"/>
            <a:ext cx="5436340" cy="50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очечный массаж для улучшения зрения. | Психология отноше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49" y="1291883"/>
            <a:ext cx="5271351" cy="50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2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004" y="19415"/>
            <a:ext cx="10219790" cy="13208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во времени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2327" y="675250"/>
            <a:ext cx="6723709" cy="6163336"/>
          </a:xfrm>
        </p:spPr>
        <p:txBody>
          <a:bodyPr>
            <a:normAutofit/>
          </a:bodyPr>
          <a:lstStyle/>
          <a:p>
            <a:pPr indent="450215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Непрерывная длительность занятий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предшкольных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классах и школах непосредственно с ВТ, ПК,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ПлПК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ноутбуками в течение учебного часа: 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 в 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предшкольных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дошкольных группах/классах и 1 классах - не более 15 минут; 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 в 2 - 3 классах - не более 20 минут; 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 в  4-5 классах - не более 25 минут; 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4) в  6 - 8 классах - не более 25 минут;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5) в 9 - 11(12) классах - не более 30 минут. 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непосредственной работы с компьютерами и ноутбуками рекомендуется не более двух часов. В период работы проводятся профилактические мероприятия: упражнения для глаз через каждые 20-25 минут и физкультурная пауза через 45 минут во время перерыва.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На майских праздниках школьники Самарской области продолжат учиться дистанционно | CityTraffic">
            <a:extLst>
              <a:ext uri="{FF2B5EF4-FFF2-40B4-BE49-F238E27FC236}">
                <a16:creationId xmlns:a16="http://schemas.microsoft.com/office/drawing/2014/main" id="{9F89D573-1E88-44F5-8BA1-CC28868D3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77" y="1340215"/>
            <a:ext cx="3343423" cy="54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8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8702" y="5172456"/>
            <a:ext cx="8596668" cy="1320800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pic>
        <p:nvPicPr>
          <p:cNvPr id="5122" name="Picture 2" descr="Презентация на тему Как человек воспринимает окружающий мир. Зрени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10" y="364744"/>
            <a:ext cx="9116441" cy="50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45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334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Corbel</vt:lpstr>
      <vt:lpstr>Times New Roman</vt:lpstr>
      <vt:lpstr>Параллакс</vt:lpstr>
      <vt:lpstr>Профилактика миопии</vt:lpstr>
      <vt:lpstr>Что такое миопия?</vt:lpstr>
      <vt:lpstr>Симптомы</vt:lpstr>
      <vt:lpstr>Профилактика</vt:lpstr>
      <vt:lpstr>Презентация PowerPoint</vt:lpstr>
      <vt:lpstr> </vt:lpstr>
      <vt:lpstr>Точечный массаж для улучшения зрения</vt:lpstr>
      <vt:lpstr>Ограничение во времени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миопии во время дистанционного обучения</dc:title>
  <dc:creator>Мантыкова Айгуль Оралбаевна</dc:creator>
  <cp:lastModifiedBy>Мантыков Жалғасхан</cp:lastModifiedBy>
  <cp:revision>4</cp:revision>
  <dcterms:created xsi:type="dcterms:W3CDTF">2020-09-02T17:42:53Z</dcterms:created>
  <dcterms:modified xsi:type="dcterms:W3CDTF">2022-12-28T11:59:20Z</dcterms:modified>
</cp:coreProperties>
</file>